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6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5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1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81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8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1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6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0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34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98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6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82AD3-505C-496C-A924-A6181B51737A}" type="datetimeFigureOut">
              <a:rPr lang="en-US" smtClean="0"/>
              <a:t>3/2/2018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8C628-8C6C-4AEC-B245-A3B730562B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2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8B999E-18CA-4346-AE92-418FDB737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72000"/>
            <a:ext cx="3429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9AD172-0125-4351-9E51-75D50E3AF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1513"/>
            <a:ext cx="6858000" cy="51435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D572EA8-36C2-4F94-B097-D3939D9CE49D}"/>
              </a:ext>
            </a:extLst>
          </p:cNvPr>
          <p:cNvSpPr/>
          <p:nvPr/>
        </p:nvSpPr>
        <p:spPr>
          <a:xfrm>
            <a:off x="-2" y="4641987"/>
            <a:ext cx="3428999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b="1" dirty="0">
              <a:ln/>
              <a:solidFill>
                <a:schemeClr val="accent3"/>
              </a:solidFill>
            </a:endParaRPr>
          </a:p>
          <a:p>
            <a:pPr algn="ctr"/>
            <a:r>
              <a:rPr lang="en-US" sz="2400" b="1" u="sng" dirty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Kitchen</a:t>
            </a:r>
          </a:p>
          <a:p>
            <a:pPr algn="ctr"/>
            <a:endParaRPr lang="en-US" b="1" u="sng" dirty="0">
              <a:ln/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Before:  small cross- through bar and small foot print with limited access.</a:t>
            </a:r>
          </a:p>
          <a:p>
            <a:pPr algn="ctr"/>
            <a:endParaRPr lang="en-US" sz="1200" b="1" dirty="0">
              <a:ln/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sz="24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After: large center island, seating for seven and spacious floor plan great for entertaining.</a:t>
            </a:r>
          </a:p>
          <a:p>
            <a:pPr algn="ctr"/>
            <a:endParaRPr lang="en-US" sz="2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9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B405A8-9262-45D0-B5A0-F71E825E7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"/>
            <a:ext cx="3429000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C30D1F-AD68-465A-826B-93EEDE13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-1"/>
            <a:ext cx="3429001" cy="4572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57D4D-573A-43E1-80B7-1C25A4058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5" y="4572003"/>
            <a:ext cx="3429001" cy="4571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316C0B-5D6B-44DE-8CF8-29DD59A6D5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997"/>
            <a:ext cx="3428991" cy="4572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7C660D-5116-433C-B573-A6F46B0B9022}"/>
              </a:ext>
            </a:extLst>
          </p:cNvPr>
          <p:cNvSpPr txBox="1"/>
          <p:nvPr/>
        </p:nvSpPr>
        <p:spPr>
          <a:xfrm>
            <a:off x="390296" y="4387328"/>
            <a:ext cx="94785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B279ED-180E-444F-9A7C-BAE1D863BE6B}"/>
              </a:ext>
            </a:extLst>
          </p:cNvPr>
          <p:cNvSpPr txBox="1"/>
          <p:nvPr/>
        </p:nvSpPr>
        <p:spPr>
          <a:xfrm>
            <a:off x="5687118" y="4387328"/>
            <a:ext cx="78058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3209243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F71C64-162F-4E66-BA6F-D5BB91C71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0"/>
            <a:ext cx="3429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856F82-12DB-4A9D-9D81-0E2C0EAB29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29000" cy="457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1C5A8E-5E20-460B-909A-F248B03133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4572000"/>
            <a:ext cx="3429000" cy="4572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7ABF81-F237-4424-A87C-39EA3AF4E3CE}"/>
              </a:ext>
            </a:extLst>
          </p:cNvPr>
          <p:cNvSpPr txBox="1"/>
          <p:nvPr/>
        </p:nvSpPr>
        <p:spPr>
          <a:xfrm>
            <a:off x="3010829" y="4081346"/>
            <a:ext cx="925551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BEFORE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8BE9D8-A829-465A-BA68-C7E3313B0AB7}"/>
              </a:ext>
            </a:extLst>
          </p:cNvPr>
          <p:cNvSpPr txBox="1"/>
          <p:nvPr/>
        </p:nvSpPr>
        <p:spPr>
          <a:xfrm>
            <a:off x="3072160" y="8653346"/>
            <a:ext cx="80288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0959169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</TotalTime>
  <Words>36</Words>
  <Application>Microsoft Office PowerPoint</Application>
  <PresentationFormat>On-screen Show (4:3)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vicki</dc:creator>
  <cp:lastModifiedBy>vicki</cp:lastModifiedBy>
  <cp:revision>9</cp:revision>
  <dcterms:created xsi:type="dcterms:W3CDTF">2018-03-02T15:47:38Z</dcterms:created>
  <dcterms:modified xsi:type="dcterms:W3CDTF">2018-03-02T21:55:43Z</dcterms:modified>
</cp:coreProperties>
</file>